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12192000" cy="6858000"/>
  <p:notesSz cx="6858000" cy="9144000"/>
  <p:defaultTextStyle>
    <a:defPPr>
      <a:defRPr lang="sr-Latn-R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49" autoAdjust="0"/>
    <p:restoredTop sz="94660"/>
  </p:normalViewPr>
  <p:slideViewPr>
    <p:cSldViewPr snapToGrid="0">
      <p:cViewPr varScale="1">
        <p:scale>
          <a:sx n="86" d="100"/>
          <a:sy n="86" d="100"/>
        </p:scale>
        <p:origin x="331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hr-HR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hr-H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8367E9-FC9A-45FA-813E-622CBBECB706}" type="datetimeFigureOut">
              <a:rPr lang="hr-HR" smtClean="0"/>
              <a:t>4.5.2023.</a:t>
            </a:fld>
            <a:endParaRPr lang="hr-H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E2CA77-E3C2-40C2-96F4-261B9C84DDCF}" type="slidenum">
              <a:rPr lang="hr-HR" smtClean="0"/>
              <a:t>‹#›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30392583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hr-H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hr-H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8367E9-FC9A-45FA-813E-622CBBECB706}" type="datetimeFigureOut">
              <a:rPr lang="hr-HR" smtClean="0"/>
              <a:t>4.5.2023.</a:t>
            </a:fld>
            <a:endParaRPr lang="hr-H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E2CA77-E3C2-40C2-96F4-261B9C84DDCF}" type="slidenum">
              <a:rPr lang="hr-HR" smtClean="0"/>
              <a:t>‹#›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22207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hr-H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8367E9-FC9A-45FA-813E-622CBBECB706}" type="datetimeFigureOut">
              <a:rPr lang="hr-HR" smtClean="0"/>
              <a:t>4.5.2023.</a:t>
            </a:fld>
            <a:endParaRPr lang="hr-H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E2CA77-E3C2-40C2-96F4-261B9C84DDCF}" type="slidenum">
              <a:rPr lang="hr-HR" smtClean="0"/>
              <a:t>‹#›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9439533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hr-HR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hr-HR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hr-HR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8367E9-FC9A-45FA-813E-622CBBECB706}" type="datetimeFigureOut">
              <a:rPr lang="hr-HR" smtClean="0"/>
              <a:t>4.5.2023.</a:t>
            </a:fld>
            <a:endParaRPr lang="hr-H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E2CA77-E3C2-40C2-96F4-261B9C84DDCF}" type="slidenum">
              <a:rPr lang="hr-HR" smtClean="0"/>
              <a:t>‹#›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37253768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hr-H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hr-HR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hr-HR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8367E9-FC9A-45FA-813E-622CBBECB706}" type="datetimeFigureOut">
              <a:rPr lang="hr-HR" smtClean="0"/>
              <a:t>4.5.2023.</a:t>
            </a:fld>
            <a:endParaRPr lang="hr-H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E2CA77-E3C2-40C2-96F4-261B9C84DDCF}" type="slidenum">
              <a:rPr lang="hr-HR" smtClean="0"/>
              <a:t>‹#›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23875738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hr-HR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8367E9-FC9A-45FA-813E-622CBBECB706}" type="datetimeFigureOut">
              <a:rPr lang="hr-HR" smtClean="0"/>
              <a:t>4.5.2023.</a:t>
            </a:fld>
            <a:endParaRPr lang="hr-H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E2CA77-E3C2-40C2-96F4-261B9C84DDCF}" type="slidenum">
              <a:rPr lang="hr-HR" smtClean="0"/>
              <a:t>‹#›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13661862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8367E9-FC9A-45FA-813E-622CBBECB706}" type="datetimeFigureOut">
              <a:rPr lang="hr-HR" smtClean="0"/>
              <a:t>4.5.2023.</a:t>
            </a:fld>
            <a:endParaRPr lang="hr-H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E2CA77-E3C2-40C2-96F4-261B9C84DDCF}" type="slidenum">
              <a:rPr lang="hr-HR" smtClean="0"/>
              <a:t>‹#›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22853040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hr-H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hr-H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8367E9-FC9A-45FA-813E-622CBBECB706}" type="datetimeFigureOut">
              <a:rPr lang="hr-HR" smtClean="0"/>
              <a:t>4.5.2023.</a:t>
            </a:fld>
            <a:endParaRPr lang="hr-H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E2CA77-E3C2-40C2-96F4-261B9C84DDCF}" type="slidenum">
              <a:rPr lang="hr-HR" smtClean="0"/>
              <a:t>‹#›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27343851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hr-HR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r-H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8367E9-FC9A-45FA-813E-622CBBECB706}" type="datetimeFigureOut">
              <a:rPr lang="hr-HR" smtClean="0"/>
              <a:t>4.5.2023.</a:t>
            </a:fld>
            <a:endParaRPr lang="hr-H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E2CA77-E3C2-40C2-96F4-261B9C84DDCF}" type="slidenum">
              <a:rPr lang="hr-HR" smtClean="0"/>
              <a:t>‹#›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7438566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hr-H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hr-H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8367E9-FC9A-45FA-813E-622CBBECB706}" type="datetimeFigureOut">
              <a:rPr lang="hr-HR" smtClean="0"/>
              <a:t>4.5.2023.</a:t>
            </a:fld>
            <a:endParaRPr lang="hr-H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E2CA77-E3C2-40C2-96F4-261B9C84DDCF}" type="slidenum">
              <a:rPr lang="hr-HR" smtClean="0"/>
              <a:t>‹#›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5051129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hr-H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hr-H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8367E9-FC9A-45FA-813E-622CBBECB706}" type="datetimeFigureOut">
              <a:rPr lang="hr-HR" smtClean="0"/>
              <a:t>4.5.2023.</a:t>
            </a:fld>
            <a:endParaRPr lang="hr-H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E2CA77-E3C2-40C2-96F4-261B9C84DDCF}" type="slidenum">
              <a:rPr lang="hr-HR" smtClean="0"/>
              <a:t>‹#›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41906924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hr-H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hr-H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8367E9-FC9A-45FA-813E-622CBBECB706}" type="datetimeFigureOut">
              <a:rPr lang="hr-HR" smtClean="0"/>
              <a:t>4.5.2023.</a:t>
            </a:fld>
            <a:endParaRPr lang="hr-H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r-H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E2CA77-E3C2-40C2-96F4-261B9C84DDCF}" type="slidenum">
              <a:rPr lang="hr-HR" smtClean="0"/>
              <a:t>‹#›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26884353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r-Latn-R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136100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296274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296873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9125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492317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252209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892287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528991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642807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159575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500528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322210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6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Marina Matković</dc:creator>
  <cp:lastModifiedBy>TZ Mljet</cp:lastModifiedBy>
  <cp:revision>1</cp:revision>
  <dcterms:created xsi:type="dcterms:W3CDTF">2023-03-28T12:00:12Z</dcterms:created>
  <dcterms:modified xsi:type="dcterms:W3CDTF">2023-05-04T11:16:22Z</dcterms:modified>
</cp:coreProperties>
</file>